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70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89" autoAdjust="0"/>
    <p:restoredTop sz="94660"/>
  </p:normalViewPr>
  <p:slideViewPr>
    <p:cSldViewPr snapToGrid="0">
      <p:cViewPr varScale="1">
        <p:scale>
          <a:sx n="91" d="100"/>
          <a:sy n="91" d="100"/>
        </p:scale>
        <p:origin x="226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9/25/2020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8476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9/25/2020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64312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9/25/2020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13026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9/25/2020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121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9/25/2020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09084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9/25/2020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3448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9/25/2020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18761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9/25/2020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68902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9/25/2020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98622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9/25/2020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12610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9/25/2020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13556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9/25/2020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86572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3">
            <a:extLst>
              <a:ext uri="{FF2B5EF4-FFF2-40B4-BE49-F238E27FC236}">
                <a16:creationId xmlns:a16="http://schemas.microsoft.com/office/drawing/2014/main" id="{6FE6CDC7-59C6-4A0C-807B-4DDA6D34C1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414"/>
          <a:stretch/>
        </p:blipFill>
        <p:spPr>
          <a:xfrm>
            <a:off x="1" y="10"/>
            <a:ext cx="12191999" cy="6857990"/>
          </a:xfrm>
          <a:prstGeom prst="rect">
            <a:avLst/>
          </a:prstGeom>
        </p:spPr>
      </p:pic>
      <p:sp>
        <p:nvSpPr>
          <p:cNvPr id="14" name="Rectangle 8">
            <a:extLst>
              <a:ext uri="{FF2B5EF4-FFF2-40B4-BE49-F238E27FC236}">
                <a16:creationId xmlns:a16="http://schemas.microsoft.com/office/drawing/2014/main" id="{77D4E339-1FDC-4F64-BACC-DA1625A5A3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52794" y="0"/>
            <a:ext cx="9339206" cy="6858000"/>
          </a:xfrm>
          <a:prstGeom prst="rect">
            <a:avLst/>
          </a:prstGeom>
          <a:gradFill flip="none" rotWithShape="1">
            <a:gsLst>
              <a:gs pos="58000">
                <a:schemeClr val="tx1">
                  <a:alpha val="35000"/>
                </a:schemeClr>
              </a:gs>
              <a:gs pos="33000">
                <a:schemeClr val="tx1">
                  <a:alpha val="2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4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A36A81E1-24C3-4E91-80F8-2A2C6BF6D7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85517" y="3331444"/>
            <a:ext cx="6470692" cy="1229306"/>
          </a:xfrm>
        </p:spPr>
        <p:txBody>
          <a:bodyPr>
            <a:normAutofit/>
          </a:bodyPr>
          <a:lstStyle/>
          <a:p>
            <a:r>
              <a:rPr lang="zh-CN" altLang="en-US" sz="5400">
                <a:solidFill>
                  <a:schemeClr val="bg1"/>
                </a:solidFill>
              </a:rPr>
              <a:t>游戏项目展示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1AF65F5-A1CA-4A32-A7AF-7F0E712F06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85516" y="4735799"/>
            <a:ext cx="6470693" cy="605256"/>
          </a:xfrm>
        </p:spPr>
        <p:txBody>
          <a:bodyPr>
            <a:normAutofit/>
          </a:bodyPr>
          <a:lstStyle/>
          <a:p>
            <a:r>
              <a:rPr lang="zh-CN" altLang="en-US">
                <a:solidFill>
                  <a:schemeClr val="bg1"/>
                </a:solidFill>
              </a:rPr>
              <a:t>游戏名称：剿匪记</a:t>
            </a:r>
          </a:p>
        </p:txBody>
      </p:sp>
      <p:cxnSp>
        <p:nvCxnSpPr>
          <p:cNvPr id="15" name="Straight Connector 10">
            <a:extLst>
              <a:ext uri="{FF2B5EF4-FFF2-40B4-BE49-F238E27FC236}">
                <a16:creationId xmlns:a16="http://schemas.microsoft.com/office/drawing/2014/main" id="{D28A9C89-B313-458F-9C85-515930A51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10211" y="4641183"/>
            <a:ext cx="6309360" cy="0"/>
          </a:xfrm>
          <a:prstGeom prst="line">
            <a:avLst/>
          </a:prstGeom>
          <a:ln w="19050">
            <a:solidFill>
              <a:schemeClr val="bg1">
                <a:alpha val="9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3281002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B4D0E555-16F6-44D0-BF56-AF5FF5BDE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117041D-1A7B-4ECA-AB68-3CFDB6726B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6220" y="0"/>
            <a:ext cx="4641314" cy="6858000"/>
          </a:xfrm>
          <a:prstGeom prst="rect">
            <a:avLst/>
          </a:prstGeom>
          <a:solidFill>
            <a:srgbClr val="46B2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BCD2462-4C1E-401A-AC2D-F799A138B2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3852" y="3663649"/>
            <a:ext cx="3383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片 6">
            <a:extLst>
              <a:ext uri="{FF2B5EF4-FFF2-40B4-BE49-F238E27FC236}">
                <a16:creationId xmlns:a16="http://schemas.microsoft.com/office/drawing/2014/main" id="{2AC7F18A-2996-4E5C-A27C-71D7C32A67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2335" y="957956"/>
            <a:ext cx="6275667" cy="4942087"/>
          </a:xfrm>
          <a:prstGeom prst="rect">
            <a:avLst/>
          </a:prstGeom>
        </p:spPr>
      </p:pic>
      <p:sp>
        <p:nvSpPr>
          <p:cNvPr id="9" name="椭圆 8">
            <a:extLst>
              <a:ext uri="{FF2B5EF4-FFF2-40B4-BE49-F238E27FC236}">
                <a16:creationId xmlns:a16="http://schemas.microsoft.com/office/drawing/2014/main" id="{35DD6676-E035-4541-9D50-2933E6893A09}"/>
              </a:ext>
            </a:extLst>
          </p:cNvPr>
          <p:cNvSpPr/>
          <p:nvPr/>
        </p:nvSpPr>
        <p:spPr>
          <a:xfrm>
            <a:off x="573852" y="1814182"/>
            <a:ext cx="2488130" cy="170807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dirty="0"/>
              <a:t>场景</a:t>
            </a:r>
            <a:r>
              <a:rPr lang="en-US" altLang="zh-CN" sz="3200" dirty="0"/>
              <a:t>5:</a:t>
            </a:r>
          </a:p>
          <a:p>
            <a:pPr algn="ctr"/>
            <a:r>
              <a:rPr lang="zh-CN" altLang="en-US" sz="3200" dirty="0"/>
              <a:t>废墟城</a:t>
            </a:r>
          </a:p>
        </p:txBody>
      </p:sp>
    </p:spTree>
    <p:extLst>
      <p:ext uri="{BB962C8B-B14F-4D97-AF65-F5344CB8AC3E}">
        <p14:creationId xmlns:p14="http://schemas.microsoft.com/office/powerpoint/2010/main" val="3012028643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33428ACC-71EC-4171-9527-10983BA6B4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0A17BB0-C676-4F82-987E-36798958878D}"/>
              </a:ext>
            </a:extLst>
          </p:cNvPr>
          <p:cNvSpPr txBox="1"/>
          <p:nvPr/>
        </p:nvSpPr>
        <p:spPr>
          <a:xfrm>
            <a:off x="8141110" y="639098"/>
            <a:ext cx="3401961" cy="34947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zh-CN" altLang="en-US" sz="5400" spc="-5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打斗场景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69385A0-CD8C-49D9-AF8A-5301E93A85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120" y="640081"/>
            <a:ext cx="6417975" cy="5054156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A22713B-ABB6-4391-97F9-0449A2B9B6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09305" y="4294754"/>
            <a:ext cx="32004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8D4480B4-953D-41FA-9052-09AB3A026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82435818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7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7" name="Straight Connector 9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>
            <a:extLst>
              <a:ext uri="{FF2B5EF4-FFF2-40B4-BE49-F238E27FC236}">
                <a16:creationId xmlns:a16="http://schemas.microsoft.com/office/drawing/2014/main" id="{151D31FF-5DD0-404D-9B47-52800896E1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35" b="27936"/>
          <a:stretch/>
        </p:blipFill>
        <p:spPr>
          <a:xfrm>
            <a:off x="20" y="-22"/>
            <a:ext cx="12191977" cy="6858022"/>
          </a:xfrm>
          <a:prstGeom prst="rect">
            <a:avLst/>
          </a:prstGeom>
        </p:spPr>
      </p:pic>
      <p:sp>
        <p:nvSpPr>
          <p:cNvPr id="18" name="Rectangle 11">
            <a:extLst>
              <a:ext uri="{FF2B5EF4-FFF2-40B4-BE49-F238E27FC236}">
                <a16:creationId xmlns:a16="http://schemas.microsoft.com/office/drawing/2014/main" id="{D5B012D8-7F27-4758-9AC6-C889B154B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103377" y="1100316"/>
            <a:ext cx="6858003" cy="4657347"/>
          </a:xfrm>
          <a:prstGeom prst="rect">
            <a:avLst/>
          </a:prstGeom>
          <a:gradFill flip="none" rotWithShape="1">
            <a:gsLst>
              <a:gs pos="48000">
                <a:srgbClr val="262626">
                  <a:alpha val="24000"/>
                </a:srgbClr>
              </a:gs>
              <a:gs pos="85000">
                <a:srgbClr val="262626">
                  <a:alpha val="45000"/>
                </a:srgb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B8A9C66-3238-4913-A783-A323DE7E84F8}"/>
              </a:ext>
            </a:extLst>
          </p:cNvPr>
          <p:cNvSpPr txBox="1"/>
          <p:nvPr/>
        </p:nvSpPr>
        <p:spPr>
          <a:xfrm>
            <a:off x="643466" y="643467"/>
            <a:ext cx="5452529" cy="356924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zh-CN" altLang="en-US" sz="6000" spc="-50">
                <a:solidFill>
                  <a:schemeClr val="bg1"/>
                </a:solidFill>
                <a:latin typeface="+mj-lt"/>
                <a:ea typeface="+mj-ea"/>
                <a:cs typeface="+mj-cs"/>
              </a:rPr>
              <a:t>失败场景</a:t>
            </a:r>
          </a:p>
        </p:txBody>
      </p:sp>
      <p:sp>
        <p:nvSpPr>
          <p:cNvPr id="19" name="Rectangle 13">
            <a:extLst>
              <a:ext uri="{FF2B5EF4-FFF2-40B4-BE49-F238E27FC236}">
                <a16:creationId xmlns:a16="http://schemas.microsoft.com/office/drawing/2014/main" id="{4063B759-00FC-46D1-9898-8E8625268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40187" y="2206184"/>
            <a:ext cx="6858003" cy="2445624"/>
          </a:xfrm>
          <a:prstGeom prst="rect">
            <a:avLst/>
          </a:prstGeom>
          <a:gradFill flip="none" rotWithShape="1">
            <a:gsLst>
              <a:gs pos="48000">
                <a:srgbClr val="262626">
                  <a:alpha val="24000"/>
                </a:srgbClr>
              </a:gs>
              <a:gs pos="85000">
                <a:srgbClr val="262626">
                  <a:alpha val="45000"/>
                </a:srgb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504244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4D0E555-16F6-44D0-BF56-AF5FF5BDE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117041D-1A7B-4ECA-AB68-3CFDB6726B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6220" y="0"/>
            <a:ext cx="4641314" cy="6858000"/>
          </a:xfrm>
          <a:prstGeom prst="rect">
            <a:avLst/>
          </a:prstGeom>
          <a:solidFill>
            <a:srgbClr val="46B2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E1AF7DD-3CD9-43C0-A86C-2139159B7727}"/>
              </a:ext>
            </a:extLst>
          </p:cNvPr>
          <p:cNvSpPr txBox="1"/>
          <p:nvPr/>
        </p:nvSpPr>
        <p:spPr>
          <a:xfrm>
            <a:off x="435869" y="640080"/>
            <a:ext cx="3659246" cy="28626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zh-CN" altLang="en-US" sz="4400" spc="-5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成功界面</a:t>
            </a:r>
          </a:p>
        </p:txBody>
      </p:sp>
      <p:cxnSp>
        <p:nvCxnSpPr>
          <p:cNvPr id="21" name="Straight Connector 15">
            <a:extLst>
              <a:ext uri="{FF2B5EF4-FFF2-40B4-BE49-F238E27FC236}">
                <a16:creationId xmlns:a16="http://schemas.microsoft.com/office/drawing/2014/main" id="{ABCD2462-4C1E-401A-AC2D-F799A138B2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3852" y="3663649"/>
            <a:ext cx="3383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>
            <a:extLst>
              <a:ext uri="{FF2B5EF4-FFF2-40B4-BE49-F238E27FC236}">
                <a16:creationId xmlns:a16="http://schemas.microsoft.com/office/drawing/2014/main" id="{E39C4858-00C4-40D2-9135-95EFADDB42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2335" y="957956"/>
            <a:ext cx="6275667" cy="4942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521277"/>
      </p:ext>
    </p:extLst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7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7" name="Straight Connector 9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3">
            <a:extLst>
              <a:ext uri="{FF2B5EF4-FFF2-40B4-BE49-F238E27FC236}">
                <a16:creationId xmlns:a16="http://schemas.microsoft.com/office/drawing/2014/main" id="{B5698876-5D9D-416A-AC1F-D08614C903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413" b="1318"/>
          <a:stretch/>
        </p:blipFill>
        <p:spPr>
          <a:xfrm>
            <a:off x="-1" y="10"/>
            <a:ext cx="12191999" cy="6857990"/>
          </a:xfrm>
          <a:prstGeom prst="rect">
            <a:avLst/>
          </a:prstGeom>
        </p:spPr>
      </p:pic>
      <p:sp>
        <p:nvSpPr>
          <p:cNvPr id="19" name="Rectangle 11">
            <a:extLst>
              <a:ext uri="{FF2B5EF4-FFF2-40B4-BE49-F238E27FC236}">
                <a16:creationId xmlns:a16="http://schemas.microsoft.com/office/drawing/2014/main" id="{5683D043-25BB-4AC9-8130-6411796726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3323345"/>
          </a:xfrm>
          <a:prstGeom prst="rect">
            <a:avLst/>
          </a:prstGeom>
          <a:gradFill flip="none" rotWithShape="1">
            <a:gsLst>
              <a:gs pos="57000">
                <a:schemeClr val="tx1">
                  <a:alpha val="30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66DB8F4-5D9E-46E5-B70D-F59A2D4DEC59}"/>
              </a:ext>
            </a:extLst>
          </p:cNvPr>
          <p:cNvSpPr txBox="1"/>
          <p:nvPr/>
        </p:nvSpPr>
        <p:spPr>
          <a:xfrm>
            <a:off x="1934714" y="402141"/>
            <a:ext cx="8853528" cy="251906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62500" lnSpcReduction="2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zh-CN" altLang="en-US" sz="11500" spc="-50" dirty="0">
                <a:solidFill>
                  <a:srgbClr val="92D050"/>
                </a:solidFill>
                <a:latin typeface="+mj-lt"/>
                <a:ea typeface="+mj-ea"/>
                <a:cs typeface="+mj-cs"/>
              </a:rPr>
              <a:t>用</a:t>
            </a:r>
            <a:r>
              <a:rPr lang="en-US" altLang="zh-CN" sz="11500" spc="-50" dirty="0" err="1">
                <a:solidFill>
                  <a:srgbClr val="92D050"/>
                </a:solidFill>
                <a:latin typeface="+mj-lt"/>
                <a:ea typeface="+mj-ea"/>
                <a:cs typeface="+mj-cs"/>
              </a:rPr>
              <a:t>pyinstaller</a:t>
            </a:r>
            <a:r>
              <a:rPr lang="zh-CN" altLang="en-US" sz="11500" spc="-50" dirty="0">
                <a:solidFill>
                  <a:srgbClr val="92D050"/>
                </a:solidFill>
                <a:latin typeface="+mj-lt"/>
                <a:ea typeface="+mj-ea"/>
                <a:cs typeface="+mj-cs"/>
              </a:rPr>
              <a:t>将项目打包成</a:t>
            </a:r>
            <a:r>
              <a:rPr lang="en-US" altLang="zh-CN" sz="11500" spc="-50" dirty="0">
                <a:solidFill>
                  <a:srgbClr val="92D050"/>
                </a:solidFill>
                <a:latin typeface="+mj-lt"/>
                <a:ea typeface="+mj-ea"/>
                <a:cs typeface="+mj-cs"/>
              </a:rPr>
              <a:t>exe</a:t>
            </a:r>
            <a:r>
              <a:rPr lang="zh-CN" altLang="en-US" sz="11500" spc="-50" dirty="0">
                <a:solidFill>
                  <a:srgbClr val="92D050"/>
                </a:solidFill>
                <a:latin typeface="+mj-lt"/>
                <a:ea typeface="+mj-ea"/>
                <a:cs typeface="+mj-cs"/>
              </a:rPr>
              <a:t>在打包成安装包</a:t>
            </a:r>
            <a:endParaRPr lang="en-US" altLang="zh-CN" sz="11500" spc="-50" dirty="0">
              <a:solidFill>
                <a:srgbClr val="92D050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0" name="Rectangle 13">
            <a:extLst>
              <a:ext uri="{FF2B5EF4-FFF2-40B4-BE49-F238E27FC236}">
                <a16:creationId xmlns:a16="http://schemas.microsoft.com/office/drawing/2014/main" id="{AA61CCAC-6875-474C-8E9E-F57ABF078C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3047" y="4704862"/>
            <a:ext cx="12191999" cy="2155484"/>
          </a:xfrm>
          <a:prstGeom prst="rect">
            <a:avLst/>
          </a:prstGeom>
          <a:gradFill flip="none" rotWithShape="1">
            <a:gsLst>
              <a:gs pos="59000">
                <a:schemeClr val="tx1">
                  <a:alpha val="30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3B4DFA6-06C3-4A92-919C-1C5F40EAA2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6203" y="3022667"/>
            <a:ext cx="4961050" cy="87637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A702158-60FD-4C83-B8B9-DEB06E9C48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6203" y="5301925"/>
            <a:ext cx="4930567" cy="868755"/>
          </a:xfrm>
          <a:prstGeom prst="rect">
            <a:avLst/>
          </a:prstGeom>
        </p:spPr>
      </p:pic>
      <p:sp>
        <p:nvSpPr>
          <p:cNvPr id="7" name="箭头: 下 6">
            <a:extLst>
              <a:ext uri="{FF2B5EF4-FFF2-40B4-BE49-F238E27FC236}">
                <a16:creationId xmlns:a16="http://schemas.microsoft.com/office/drawing/2014/main" id="{7C5B2CCE-9A88-4315-A406-5D768D7AF139}"/>
              </a:ext>
            </a:extLst>
          </p:cNvPr>
          <p:cNvSpPr/>
          <p:nvPr/>
        </p:nvSpPr>
        <p:spPr>
          <a:xfrm>
            <a:off x="5466522" y="3899043"/>
            <a:ext cx="629478" cy="138150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672820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33428ACC-71EC-4171-9527-10983BA6B4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7D37585-7E47-450F-879E-5B251D53327A}"/>
              </a:ext>
            </a:extLst>
          </p:cNvPr>
          <p:cNvSpPr txBox="1"/>
          <p:nvPr/>
        </p:nvSpPr>
        <p:spPr>
          <a:xfrm>
            <a:off x="8141110" y="639098"/>
            <a:ext cx="3401961" cy="34947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zh-CN" altLang="en-US" sz="5400" spc="-5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游戏展示</a:t>
            </a:r>
          </a:p>
        </p:txBody>
      </p:sp>
      <p:pic>
        <p:nvPicPr>
          <p:cNvPr id="6" name="Graphic 5" descr="显示器">
            <a:extLst>
              <a:ext uri="{FF2B5EF4-FFF2-40B4-BE49-F238E27FC236}">
                <a16:creationId xmlns:a16="http://schemas.microsoft.com/office/drawing/2014/main" id="{1ECBDC73-8839-4C8D-A46A-718BB8ECE9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63029" y="640081"/>
            <a:ext cx="5054156" cy="5054156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A22713B-ABB6-4391-97F9-0449A2B9B6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09305" y="4294754"/>
            <a:ext cx="32004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16">
            <a:extLst>
              <a:ext uri="{FF2B5EF4-FFF2-40B4-BE49-F238E27FC236}">
                <a16:creationId xmlns:a16="http://schemas.microsoft.com/office/drawing/2014/main" id="{8D4480B4-953D-41FA-9052-09AB3A026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6380EF2-C57A-4CD4-8480-B2B7D83788D3}"/>
              </a:ext>
            </a:extLst>
          </p:cNvPr>
          <p:cNvSpPr txBox="1"/>
          <p:nvPr/>
        </p:nvSpPr>
        <p:spPr>
          <a:xfrm>
            <a:off x="3070536" y="2383259"/>
            <a:ext cx="28724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solidFill>
                  <a:srgbClr val="0070C0"/>
                </a:solidFill>
              </a:rPr>
              <a:t>剿匪记</a:t>
            </a:r>
          </a:p>
        </p:txBody>
      </p:sp>
    </p:spTree>
    <p:extLst>
      <p:ext uri="{BB962C8B-B14F-4D97-AF65-F5344CB8AC3E}">
        <p14:creationId xmlns:p14="http://schemas.microsoft.com/office/powerpoint/2010/main" val="661833260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B4D0E555-16F6-44D0-BF56-AF5FF5BDE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117041D-1A7B-4ECA-AB68-3CFDB6726B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6220" y="0"/>
            <a:ext cx="4641314" cy="6858000"/>
          </a:xfrm>
          <a:prstGeom prst="rect">
            <a:avLst/>
          </a:prstGeom>
          <a:solidFill>
            <a:srgbClr val="46B2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609B0AB-E190-4836-AB69-5E49879F2A35}"/>
              </a:ext>
            </a:extLst>
          </p:cNvPr>
          <p:cNvSpPr txBox="1"/>
          <p:nvPr/>
        </p:nvSpPr>
        <p:spPr>
          <a:xfrm>
            <a:off x="435869" y="640080"/>
            <a:ext cx="3659246" cy="28626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zh-CN" altLang="en-US" sz="4400" spc="-5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游戏文件结构：</a:t>
            </a:r>
            <a:endParaRPr lang="en-US" altLang="zh-CN" sz="4400" spc="-5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BCD2462-4C1E-401A-AC2D-F799A138B2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3852" y="3663649"/>
            <a:ext cx="3383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 descr="手机屏幕截图&#10;&#10;描述已自动生成">
            <a:extLst>
              <a:ext uri="{FF2B5EF4-FFF2-40B4-BE49-F238E27FC236}">
                <a16:creationId xmlns:a16="http://schemas.microsoft.com/office/drawing/2014/main" id="{31D2D545-FBB3-41F6-9B38-6447062CF1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0965" y="640080"/>
            <a:ext cx="7185992" cy="5353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538004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33428ACC-71EC-4171-9527-10983BA6B4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8CE8575-A2A6-4045-94C4-EA75922F0EAE}"/>
              </a:ext>
            </a:extLst>
          </p:cNvPr>
          <p:cNvSpPr txBox="1"/>
          <p:nvPr/>
        </p:nvSpPr>
        <p:spPr>
          <a:xfrm>
            <a:off x="8141110" y="639098"/>
            <a:ext cx="3401961" cy="34947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zh-CN" altLang="en-US" sz="5400" spc="-5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8" name="Graphic 7" descr="跳水">
            <a:extLst>
              <a:ext uri="{FF2B5EF4-FFF2-40B4-BE49-F238E27FC236}">
                <a16:creationId xmlns:a16="http://schemas.microsoft.com/office/drawing/2014/main" id="{2739928A-F124-4BA5-998C-12EFFF9AC0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63029" y="640081"/>
            <a:ext cx="5054156" cy="5054156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A22713B-ABB6-4391-97F9-0449A2B9B6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09305" y="4294754"/>
            <a:ext cx="32004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8D4480B4-953D-41FA-9052-09AB3A026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C0A53DB-3B91-424F-8D16-6DA1D6937121}"/>
              </a:ext>
            </a:extLst>
          </p:cNvPr>
          <p:cNvSpPr txBox="1"/>
          <p:nvPr/>
        </p:nvSpPr>
        <p:spPr>
          <a:xfrm>
            <a:off x="6843647" y="2350980"/>
            <a:ext cx="3113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游戏素材来源：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B4E1C1F-7A72-47A8-BC4C-6B73ADE83934}"/>
              </a:ext>
            </a:extLst>
          </p:cNvPr>
          <p:cNvSpPr txBox="1"/>
          <p:nvPr/>
        </p:nvSpPr>
        <p:spPr>
          <a:xfrm>
            <a:off x="8141110" y="2989474"/>
            <a:ext cx="363152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5">
                    <a:lumMod val="75000"/>
                  </a:schemeClr>
                </a:solidFill>
              </a:rPr>
              <a:t>1.</a:t>
            </a:r>
            <a:r>
              <a:rPr lang="zh-CN" altLang="en-US" sz="2400" dirty="0">
                <a:solidFill>
                  <a:schemeClr val="accent5">
                    <a:lumMod val="75000"/>
                  </a:schemeClr>
                </a:solidFill>
              </a:rPr>
              <a:t>老师发的资源文件</a:t>
            </a:r>
            <a:endParaRPr lang="en-US" altLang="zh-CN" sz="2400" dirty="0">
              <a:solidFill>
                <a:schemeClr val="accent5">
                  <a:lumMod val="75000"/>
                </a:schemeClr>
              </a:solidFill>
            </a:endParaRPr>
          </a:p>
          <a:p>
            <a:endParaRPr lang="en-US" altLang="zh-CN" sz="2400" dirty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en-US" altLang="zh-CN" sz="2400" dirty="0">
                <a:solidFill>
                  <a:schemeClr val="accent5">
                    <a:lumMod val="75000"/>
                  </a:schemeClr>
                </a:solidFill>
              </a:rPr>
              <a:t>2.</a:t>
            </a:r>
            <a:r>
              <a:rPr lang="zh-CN" altLang="en-US" sz="2400" dirty="0">
                <a:solidFill>
                  <a:schemeClr val="accent5">
                    <a:lumMod val="75000"/>
                  </a:schemeClr>
                </a:solidFill>
              </a:rPr>
              <a:t>爱给网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145817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圆角 5">
            <a:extLst>
              <a:ext uri="{FF2B5EF4-FFF2-40B4-BE49-F238E27FC236}">
                <a16:creationId xmlns:a16="http://schemas.microsoft.com/office/drawing/2014/main" id="{307CE596-6F5A-446D-9BEA-6325143E02DC}"/>
              </a:ext>
            </a:extLst>
          </p:cNvPr>
          <p:cNvSpPr/>
          <p:nvPr/>
        </p:nvSpPr>
        <p:spPr>
          <a:xfrm>
            <a:off x="2896842" y="1028731"/>
            <a:ext cx="6650580" cy="388410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91CA9AB-A387-446A-9DCD-B53235A68D42}"/>
              </a:ext>
            </a:extLst>
          </p:cNvPr>
          <p:cNvSpPr txBox="1"/>
          <p:nvPr/>
        </p:nvSpPr>
        <p:spPr>
          <a:xfrm>
            <a:off x="3173304" y="1219515"/>
            <a:ext cx="6097656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游戏背景：</a:t>
            </a:r>
            <a:endParaRPr lang="en-US" altLang="zh-CN" dirty="0"/>
          </a:p>
          <a:p>
            <a:r>
              <a:rPr lang="en-US" altLang="zh-CN" dirty="0"/>
              <a:t>	</a:t>
            </a:r>
            <a:r>
              <a:rPr lang="zh-CN" altLang="en-US" dirty="0"/>
              <a:t>天真国周边多次遭到胡人入侵，且当地叛乱者为非作歹，边境骚乱年年不断，皇帝与众位大臣商议了此事，决定让天真国的大将军平定战乱，皇帝于是派遣人去招樊将军进宫议事，商量一番后，皇帝先让樊将军去鸾阳殿找国师看看国师的看法，国师先派遣他去边境小城博莱城打探一下情况，将军到城内后，在城内百姓的帮助下获取到了叛乱者派来的探子的位置，将军赶到了哪里，在与叛乱者打斗时，叛乱者中途逃到了当地的寺庙五庄观，将军乘胜追击到达寺庙，在逼问方丈后得到了叛乱者的地方最终将其杀死，不久，皇帝下达命令出兵边境，樊将军带着军队来到了废墟城，逐一歼灭了叛乱者，并平定了边境，从此边境得到了安宁，樊将军返回京城得到了皇帝的赏赐。</a:t>
            </a:r>
          </a:p>
        </p:txBody>
      </p:sp>
    </p:spTree>
    <p:extLst>
      <p:ext uri="{BB962C8B-B14F-4D97-AF65-F5344CB8AC3E}">
        <p14:creationId xmlns:p14="http://schemas.microsoft.com/office/powerpoint/2010/main" val="4287849118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B4D0E555-16F6-44D0-BF56-AF5FF5BDE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117041D-1A7B-4ECA-AB68-3CFDB6726B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6220" y="0"/>
            <a:ext cx="4641314" cy="6858000"/>
          </a:xfrm>
          <a:prstGeom prst="rect">
            <a:avLst/>
          </a:prstGeom>
          <a:solidFill>
            <a:srgbClr val="46B2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84DA624-AE10-4A29-943D-E53CB8E67EBB}"/>
              </a:ext>
            </a:extLst>
          </p:cNvPr>
          <p:cNvSpPr txBox="1"/>
          <p:nvPr/>
        </p:nvSpPr>
        <p:spPr>
          <a:xfrm>
            <a:off x="435869" y="640080"/>
            <a:ext cx="3659246" cy="28626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zh-CN" altLang="en-US" sz="4400" spc="-5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点击启动程序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BCD2462-4C1E-401A-AC2D-F799A138B2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3852" y="3663649"/>
            <a:ext cx="3383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>
            <a:extLst>
              <a:ext uri="{FF2B5EF4-FFF2-40B4-BE49-F238E27FC236}">
                <a16:creationId xmlns:a16="http://schemas.microsoft.com/office/drawing/2014/main" id="{AD6459AD-6713-47CD-A40D-97FDB079CC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2335" y="957956"/>
            <a:ext cx="6275667" cy="4942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286460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8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9" name="Straight Connector 10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0" name="Rectangle 12">
            <a:extLst>
              <a:ext uri="{FF2B5EF4-FFF2-40B4-BE49-F238E27FC236}">
                <a16:creationId xmlns:a16="http://schemas.microsoft.com/office/drawing/2014/main" id="{B4D0E555-16F6-44D0-BF56-AF5FF5BDE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14">
            <a:extLst>
              <a:ext uri="{FF2B5EF4-FFF2-40B4-BE49-F238E27FC236}">
                <a16:creationId xmlns:a16="http://schemas.microsoft.com/office/drawing/2014/main" id="{8117041D-1A7B-4ECA-AB68-3CFDB6726B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6220" y="0"/>
            <a:ext cx="4641314" cy="6858000"/>
          </a:xfrm>
          <a:prstGeom prst="rect">
            <a:avLst/>
          </a:prstGeom>
          <a:solidFill>
            <a:srgbClr val="46B2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8512180-E3C4-4D12-813D-CD8A8B711B1F}"/>
              </a:ext>
            </a:extLst>
          </p:cNvPr>
          <p:cNvSpPr txBox="1"/>
          <p:nvPr/>
        </p:nvSpPr>
        <p:spPr>
          <a:xfrm>
            <a:off x="435869" y="640080"/>
            <a:ext cx="3659246" cy="28626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zh-CN" altLang="en-US" sz="4400" spc="-5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游戏的地图场景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BCD2462-4C1E-401A-AC2D-F799A138B2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3852" y="3663649"/>
            <a:ext cx="3383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>
            <a:extLst>
              <a:ext uri="{FF2B5EF4-FFF2-40B4-BE49-F238E27FC236}">
                <a16:creationId xmlns:a16="http://schemas.microsoft.com/office/drawing/2014/main" id="{1718DE30-F89A-4909-BD26-EC4093E3E7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8946" y="1687313"/>
            <a:ext cx="6275667" cy="4942087"/>
          </a:xfrm>
          <a:prstGeom prst="rect">
            <a:avLst/>
          </a:prstGeom>
        </p:spPr>
      </p:pic>
      <p:sp>
        <p:nvSpPr>
          <p:cNvPr id="3" name="椭圆 2">
            <a:extLst>
              <a:ext uri="{FF2B5EF4-FFF2-40B4-BE49-F238E27FC236}">
                <a16:creationId xmlns:a16="http://schemas.microsoft.com/office/drawing/2014/main" id="{E7DF688D-81EB-4BCF-BB11-6652B25D5CEC}"/>
              </a:ext>
            </a:extLst>
          </p:cNvPr>
          <p:cNvSpPr/>
          <p:nvPr/>
        </p:nvSpPr>
        <p:spPr>
          <a:xfrm>
            <a:off x="5208946" y="788187"/>
            <a:ext cx="3627783" cy="651806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zh-CN" altLang="en-US" dirty="0"/>
              <a:t>场景</a:t>
            </a:r>
            <a:r>
              <a:rPr lang="en-US" altLang="zh-CN" dirty="0"/>
              <a:t>1</a:t>
            </a:r>
            <a:r>
              <a:rPr lang="zh-CN" altLang="en-US" dirty="0"/>
              <a:t>：皇宫</a:t>
            </a:r>
          </a:p>
        </p:txBody>
      </p:sp>
    </p:spTree>
    <p:extLst>
      <p:ext uri="{BB962C8B-B14F-4D97-AF65-F5344CB8AC3E}">
        <p14:creationId xmlns:p14="http://schemas.microsoft.com/office/powerpoint/2010/main" val="555044057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4D0E555-16F6-44D0-BF56-AF5FF5BDE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117041D-1A7B-4ECA-AB68-3CFDB6726B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6220" y="0"/>
            <a:ext cx="4641314" cy="6858000"/>
          </a:xfrm>
          <a:prstGeom prst="rect">
            <a:avLst/>
          </a:prstGeom>
          <a:solidFill>
            <a:srgbClr val="46B2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椭圆 1">
            <a:extLst>
              <a:ext uri="{FF2B5EF4-FFF2-40B4-BE49-F238E27FC236}">
                <a16:creationId xmlns:a16="http://schemas.microsoft.com/office/drawing/2014/main" id="{229A5ADF-E20F-4864-87AF-39AA752FDCA7}"/>
              </a:ext>
            </a:extLst>
          </p:cNvPr>
          <p:cNvSpPr/>
          <p:nvPr/>
        </p:nvSpPr>
        <p:spPr>
          <a:xfrm>
            <a:off x="435869" y="640080"/>
            <a:ext cx="3659246" cy="286269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zh-CN" altLang="en-US" sz="4400" spc="-5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场景</a:t>
            </a:r>
            <a:r>
              <a:rPr lang="en-US" altLang="zh-CN" sz="4400" spc="-5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2</a:t>
            </a:r>
            <a:r>
              <a:rPr lang="zh-CN" altLang="en-US" sz="4400" spc="-5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：鸾阳殿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BCD2462-4C1E-401A-AC2D-F799A138B2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3852" y="3663649"/>
            <a:ext cx="3383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>
            <a:extLst>
              <a:ext uri="{FF2B5EF4-FFF2-40B4-BE49-F238E27FC236}">
                <a16:creationId xmlns:a16="http://schemas.microsoft.com/office/drawing/2014/main" id="{619B25C4-9000-43FE-B489-7E1892D2BF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2335" y="957956"/>
            <a:ext cx="6275667" cy="4942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40881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B4D0E555-16F6-44D0-BF56-AF5FF5BDE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117041D-1A7B-4ECA-AB68-3CFDB6726B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6220" y="0"/>
            <a:ext cx="4641314" cy="6858000"/>
          </a:xfrm>
          <a:prstGeom prst="rect">
            <a:avLst/>
          </a:prstGeom>
          <a:solidFill>
            <a:srgbClr val="46B2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椭圆 1">
            <a:extLst>
              <a:ext uri="{FF2B5EF4-FFF2-40B4-BE49-F238E27FC236}">
                <a16:creationId xmlns:a16="http://schemas.microsoft.com/office/drawing/2014/main" id="{A1AD729D-4037-4FBB-8B49-86078A2138E8}"/>
              </a:ext>
            </a:extLst>
          </p:cNvPr>
          <p:cNvSpPr/>
          <p:nvPr/>
        </p:nvSpPr>
        <p:spPr>
          <a:xfrm>
            <a:off x="435869" y="640080"/>
            <a:ext cx="3659246" cy="286269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zh-CN" altLang="en-US" sz="4400" spc="-5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场景</a:t>
            </a:r>
            <a:r>
              <a:rPr lang="en-US" altLang="zh-CN" sz="4400" spc="-5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3</a:t>
            </a:r>
            <a:r>
              <a:rPr lang="zh-CN" altLang="en-US" sz="4400" spc="-5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：博莱城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ABCD2462-4C1E-401A-AC2D-F799A138B2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3852" y="3663649"/>
            <a:ext cx="3383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>
            <a:extLst>
              <a:ext uri="{FF2B5EF4-FFF2-40B4-BE49-F238E27FC236}">
                <a16:creationId xmlns:a16="http://schemas.microsoft.com/office/drawing/2014/main" id="{7AF5F511-0DA1-4E5C-83C1-6ADF61FF2D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2335" y="957956"/>
            <a:ext cx="6275667" cy="4942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179118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4D0E555-16F6-44D0-BF56-AF5FF5BDE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117041D-1A7B-4ECA-AB68-3CFDB6726B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6220" y="0"/>
            <a:ext cx="4641314" cy="6858000"/>
          </a:xfrm>
          <a:prstGeom prst="rect">
            <a:avLst/>
          </a:prstGeom>
          <a:solidFill>
            <a:srgbClr val="46B2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椭圆 1">
            <a:extLst>
              <a:ext uri="{FF2B5EF4-FFF2-40B4-BE49-F238E27FC236}">
                <a16:creationId xmlns:a16="http://schemas.microsoft.com/office/drawing/2014/main" id="{2FAE6CCB-1A44-48C2-BFB3-30FE29A6FCFF}"/>
              </a:ext>
            </a:extLst>
          </p:cNvPr>
          <p:cNvSpPr/>
          <p:nvPr/>
        </p:nvSpPr>
        <p:spPr>
          <a:xfrm>
            <a:off x="435869" y="640080"/>
            <a:ext cx="3659246" cy="286269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zh-CN" altLang="en-US" sz="4400" spc="-5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场景</a:t>
            </a:r>
            <a:r>
              <a:rPr lang="en-US" altLang="zh-CN" sz="4400" spc="-5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4</a:t>
            </a:r>
            <a:r>
              <a:rPr lang="zh-CN" altLang="en-US" sz="4400" spc="-5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：</a:t>
            </a:r>
            <a:endParaRPr lang="en-US" altLang="zh-CN" sz="4400" spc="-50">
              <a:solidFill>
                <a:srgbClr val="FFFFFF"/>
              </a:solidFill>
              <a:latin typeface="+mj-lt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zh-CN" altLang="en-US" sz="4400" spc="-5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五庄观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BCD2462-4C1E-401A-AC2D-F799A138B2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3852" y="3663649"/>
            <a:ext cx="3383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>
            <a:extLst>
              <a:ext uri="{FF2B5EF4-FFF2-40B4-BE49-F238E27FC236}">
                <a16:creationId xmlns:a16="http://schemas.microsoft.com/office/drawing/2014/main" id="{4BDC9897-F7FF-4321-964C-23D2E50EBD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2335" y="957956"/>
            <a:ext cx="6275667" cy="4942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189910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RetrospectVTI">
  <a:themeElements>
    <a:clrScheme name="AnalogousFromRegularSeed_2SEEDS">
      <a:dk1>
        <a:srgbClr val="000000"/>
      </a:dk1>
      <a:lt1>
        <a:srgbClr val="FFFFFF"/>
      </a:lt1>
      <a:dk2>
        <a:srgbClr val="243741"/>
      </a:dk2>
      <a:lt2>
        <a:srgbClr val="E2E8E6"/>
      </a:lt2>
      <a:accent1>
        <a:srgbClr val="B13B5A"/>
      </a:accent1>
      <a:accent2>
        <a:srgbClr val="C34D9D"/>
      </a:accent2>
      <a:accent3>
        <a:srgbClr val="C35F4D"/>
      </a:accent3>
      <a:accent4>
        <a:srgbClr val="3BB17E"/>
      </a:accent4>
      <a:accent5>
        <a:srgbClr val="46B2B1"/>
      </a:accent5>
      <a:accent6>
        <a:srgbClr val="3B81B1"/>
      </a:accent6>
      <a:hlink>
        <a:srgbClr val="319379"/>
      </a:hlink>
      <a:folHlink>
        <a:srgbClr val="7F7F7F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273</Words>
  <Application>Microsoft Office PowerPoint</Application>
  <PresentationFormat>宽屏</PresentationFormat>
  <Paragraphs>24</Paragraphs>
  <Slides>15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19" baseType="lpstr">
      <vt:lpstr>Bookman Old Style</vt:lpstr>
      <vt:lpstr>Calibri</vt:lpstr>
      <vt:lpstr>Franklin Gothic Book</vt:lpstr>
      <vt:lpstr>RetrospectVTI</vt:lpstr>
      <vt:lpstr>游戏项目展示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游戏项目展示</dc:title>
  <dc:creator>a71633</dc:creator>
  <cp:lastModifiedBy>a71633</cp:lastModifiedBy>
  <cp:revision>1</cp:revision>
  <dcterms:created xsi:type="dcterms:W3CDTF">2020-09-25T00:56:49Z</dcterms:created>
  <dcterms:modified xsi:type="dcterms:W3CDTF">2020-09-25T00:58:58Z</dcterms:modified>
</cp:coreProperties>
</file>